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512" r:id="rId4"/>
    <p:sldId id="419" r:id="rId5"/>
    <p:sldId id="420" r:id="rId6"/>
    <p:sldId id="499" r:id="rId7"/>
    <p:sldId id="569" r:id="rId8"/>
    <p:sldId id="596" r:id="rId9"/>
    <p:sldId id="592" r:id="rId10"/>
    <p:sldId id="565" r:id="rId11"/>
    <p:sldId id="566" r:id="rId12"/>
    <p:sldId id="567" r:id="rId13"/>
    <p:sldId id="556" r:id="rId14"/>
    <p:sldId id="603" r:id="rId15"/>
    <p:sldId id="607" r:id="rId16"/>
    <p:sldId id="609" r:id="rId17"/>
    <p:sldId id="604" r:id="rId18"/>
    <p:sldId id="605" r:id="rId19"/>
    <p:sldId id="583" r:id="rId20"/>
    <p:sldId id="610" r:id="rId21"/>
    <p:sldId id="332" r:id="rId22"/>
    <p:sldId id="611" r:id="rId23"/>
    <p:sldId id="593" r:id="rId24"/>
    <p:sldId id="597" r:id="rId25"/>
    <p:sldId id="598" r:id="rId26"/>
    <p:sldId id="572" r:id="rId27"/>
    <p:sldId id="594" r:id="rId28"/>
    <p:sldId id="582" r:id="rId29"/>
    <p:sldId id="538" r:id="rId30"/>
    <p:sldId id="553" r:id="rId31"/>
    <p:sldId id="563" r:id="rId32"/>
    <p:sldId id="564" r:id="rId33"/>
    <p:sldId id="61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E4EB-4BBA-49EA-B8AE-CD2C26435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F33AF-DAA5-4575-AF08-56195AF40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8AA0-1FD1-45F2-9F61-5BEB1BDD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70213-6DFC-4B4C-B39E-524A3CB2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C0971-1784-40BB-B641-DCF7C564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292B-7BA0-438E-AB42-3AAC8D07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F9073-F321-4C7A-AE29-185B6D760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5CDF1-C001-4D8A-862A-DEF5FC57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0CA1E-CB28-4636-90E7-C625FC0A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3B71-C6D1-4D69-81BF-A9CBE3F8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6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072C27-602C-438F-B052-FB7CA52C5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F3322-52A6-43CC-B471-B7769A046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717E7-F317-4C7F-92BC-95F64FDC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231F3-0769-433A-A1F8-0E499FAD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4CE78-E2CF-4D2A-BAB8-8AB9D16C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2E81-6048-41BB-B859-44631A93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AFBDB-AC78-4ED5-A4CE-E59A7C9F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3F19-E3E7-4679-A5FB-482A07EF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17DB1-A08A-492F-8A82-8896F756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DFD3-78DE-409C-AD4D-DB8F9692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D31E-CB04-4C17-892A-0FBB2654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9796C-AC69-4BCA-B5F2-0CAF32E45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AE27C-1737-4B9A-926E-F8CA7FC2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882B-87EF-4F1A-A5E5-088A3079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EAF67-27EA-4FCB-AA73-D6B8250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6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B615-EDFA-4676-BA42-373D93C6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FF65-436D-479B-B661-3C453C2EA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52894-776D-46D4-996D-DBDAF5B52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82BC-EC45-4D0A-9A72-7FE3B367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82D69-4B36-4C35-B37D-7BEB0DEF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9B53C-0584-481A-8B7A-5EF21CA8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1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B78B-1488-474F-BB2F-EC76FE3B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F2ED-A72E-41B8-8458-91155E5B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AE29B-263B-4925-BA42-464D351C1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99811-5BFE-443C-892B-427207BB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585BE-AB3B-4C28-B6D6-0F86D2DE7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7F48A-F1C2-4344-A496-AD4C6CD3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C463E-352E-4455-B296-08FF0FA5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4FE7-2836-4FC2-B30E-4558C8BC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0840-4BDE-4A2B-A597-C161BE4D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139AC-F0CB-4C66-BD8C-BF28BC8B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A2ACB-041F-4439-A931-FC48861C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38F49-1B6A-4E31-B99C-C9ECCC89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0A2C7-6707-403D-85F2-8BAAC10D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3A2DC-1287-42E3-AB67-528B8994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19812-EBB9-4684-B03B-9F029B31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6669-E46D-4158-A3F3-9E78E8DE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4AB-570C-4FEF-A494-5298F1936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F3530-B8F5-496F-8AED-EA8D7831E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4935-9D19-4B7E-9251-6B21B8D6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BB4FF-5FDB-4EAD-BC31-E56C1CB1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5771C-8598-4C5C-ADE5-3BFD28C8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F917-05D1-4054-B9EE-2778F77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06426-74FE-46F9-83A9-82B131378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DA29A-956B-4335-860B-FF7EF42CB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E9E4D-D2D1-4438-8E16-6CFDD4F6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18E7D-15E6-4906-8237-7BA68D2A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1E0C6-B348-42B0-A0C1-840C8A53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9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D88FC-B203-485B-B1C9-44D0E8A7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58F74-6166-427C-9787-83BA79E9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CCA41-1FF2-450C-AA2E-2C136DEB1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AD68B-468B-4BEB-BACE-54770F1C2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FEECD-7404-49BF-8F86-C5A626D64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2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08</a:t>
            </a:r>
            <a:r>
              <a:rPr lang="en-GB" sz="3600"/>
              <a:t>.</a:t>
            </a:r>
            <a:r>
              <a:rPr lang="en-US" sz="3600"/>
              <a:t>1</a:t>
            </a:r>
            <a:r>
              <a:rPr lang="en-US" altLang="zh-CN" sz="3600"/>
              <a:t>2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8328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:1-3</a:t>
            </a:r>
            <a:r>
              <a:rPr lang="zh-CN" altLang="en-US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7-8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巴比伦王伯沙撒第一年，但以理躺在床上时，他作了一个梦，脑海中出现了异象；他就把那梦记录下来，把事情的重点述说出来。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但以理说：在夜间的异象中，我看见天的四风，搅动大海。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有四只猛兽从海中上来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，形状各不相同。</a:t>
            </a:r>
            <a:endParaRPr lang="en-US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l" rtl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        7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后来，我在夜间的异象中继续观看，看见有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第四只兽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，非常恐怖，十分可怕，极其强壮。它有大铁牙；它吞吃咬碎，又把剩余的用脚践踏；这兽和前面的各兽都不相同；它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有十个角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我正在究察这些角的时候，看见角的中间长出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另一个小角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来。在这小角前面，有三个先前的角连根被拔起来。这小角有眼，像人的眼，又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有一张说夸大话的嘴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9750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:20-22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20-22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19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那时我想知道有关第四只兽的实情，它和其他三兽不相同，十分恐怖，有铁牙铜爪；它吞吃咬碎，又把剩余的用脚践踏。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我又想知道有关它头上的十角，和那另长出来的小角，以及那三个在这小角前面倒下的角的实情。这小角有眼，有说夸大话的嘴；它的形状比它的同类更威猛。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我继续观看，看见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这小角和圣民争战，战胜了他们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直到万古常存者来到，为至高者的圣民伸张正义；圣民拥有国度的时候就到了。</a:t>
            </a:r>
          </a:p>
        </p:txBody>
      </p:sp>
    </p:spTree>
    <p:extLst>
      <p:ext uri="{BB962C8B-B14F-4D97-AF65-F5344CB8AC3E}">
        <p14:creationId xmlns:p14="http://schemas.microsoft.com/office/powerpoint/2010/main" val="265649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:23-27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7: 23-27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      23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那位侍立者这样说：那第四只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就是世上必有的第四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，和其他各国都不相同；它必吞吃全地，践踏咬碎全地。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至于那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十角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，就是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从这国中将要兴起的十个王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，在他们以后，必有另一个王兴起，和先前的王都不相同；他必制伏三个王。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他必说话，敌挡至高者；他必折磨至高者的圣民，又想改变节期和律法；圣民必交在他的手中，一载、二载、半载。</a:t>
            </a:r>
            <a:endParaRPr lang="en-GB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l" rtl="0">
              <a:lnSpc>
                <a:spcPts val="5000"/>
              </a:lnSpc>
              <a:buNone/>
            </a:pPr>
            <a:r>
              <a:rPr lang="en-GB" altLang="zh-CN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26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但审判要开始，他的权柄必被夺去，他必被毁坏灭绝，直到永远。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27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那时，国度、权柄，和普天之下万国的大权，都必赐给至高者的圣民。他的国是永远的国；所有掌权的都必事奉他，顺从他。</a:t>
            </a:r>
          </a:p>
        </p:txBody>
      </p:sp>
    </p:spTree>
    <p:extLst>
      <p:ext uri="{BB962C8B-B14F-4D97-AF65-F5344CB8AC3E}">
        <p14:creationId xmlns:p14="http://schemas.microsoft.com/office/powerpoint/2010/main" val="125228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“把末后的事情提前说”的内容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把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耶稣将近降临才发生的事提前述说，</a:t>
            </a:r>
            <a:br>
              <a:rPr lang="en-GB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在启示录中，通常在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或第</a:t>
            </a:r>
            <a:r>
              <a:rPr lang="en-US" altLang="zh-CN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位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置出现。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proleptic content</a:t>
            </a: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23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:1-2</a:t>
            </a:r>
            <a:r>
              <a:rPr lang="zh-CN" altLang="en-US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15-18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1-2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15-18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此后，那拿着七碗的七天使之一过来对我说：来，我指给你看，那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坐在众水之上的大淫妇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要受的刑罚。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地上万王都同她行淫，大地居民也喝了她淫乱的酒，都醉倒了。</a:t>
            </a:r>
            <a:endParaRPr lang="en-GB" altLang="zh-CN" sz="240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他还说：你看到的那淫妇座下的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众水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，就是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芸芸万语万民万邦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而你看见的十角，他们同兽要恨这淫妇，将她化为废墟，一丝不挂，还要吃她的肉，把她一把火烧掉。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其实，那是神将意念放入他们心中令他们执行他旨意，一条心把自己的王权交予兽，直至神的话全部应验。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你看到的女人，就是那座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统治世界诸王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的大城。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36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:3-6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3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-6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3</a:t>
            </a:r>
            <a:r>
              <a:rPr lang="en-GB" sz="24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说着，便在灵中带我进入一片荒野。我望见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一个女人，骑着一匹猩红猛兽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！这兽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七头十角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，全身布满亵渎的名号。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那女人身穿紫红，缀满黄金宝石和珍珠，手里拿着一只金杯，斟满了可憎之物和她淫乱的污秽。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额上写着一个名号，是奥秘：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大巴比伦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，世上一切淫妇和秽物之母！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我见她喝得稀里糊涂，喝饱了圣徒的血、耶稣的见证人的血。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望着她，我大为惊愕。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3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所以，当你们看见但以理先知所说的，那造成毁灭、致使荒凉的可憎之物站在圣地——读者须明白，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大灾难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看，他在荒野里！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千万别出去。或者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看，他在房间里！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:21-24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21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254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      21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那忠贞的城，怎么会变成妓女！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她从前充满公平，有公义居在其中，现在却有凶手居住。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22</a:t>
            </a: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你的银子变成了渣滓，你的酒用水搀混。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你的官长存心悖逆，与盗贼同伙；人都贪爱贿赂，追索私酬；他们不替孤儿伸冤，寡妇的案件也呈不到他们面前。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24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因此，主万军之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雅伟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，以色列的大能者说：哎！我要向我的对头雪恨，向我的仇敌报复。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48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何西亚书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:10-14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Hosea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10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……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他们离弃了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雅伟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，不遵守他的命令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11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淫行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、酒和新酒，把人的心夺走了。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12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我的子民求问木头，由木杖引导他们，因为淫荡的心使他们走迷了路，他们就行淫不顺从神。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13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他们在山顶上献祭，在冈陵上的橡树、杨树和栗树之下献祭烧香，因为树荫美好。所以你们的女儿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行淫乱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，你们的儿媳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犯奸淫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。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14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我却不因你们的女儿行淫乱，也不因你们的儿媳犯奸淫而惩罚她们，因为你们男人自己离群与娼妓在一起，又与庙妓一同献祭。这无知的人民必遭毁灭。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6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雅各书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James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你们之间的矛盾、吵架都是从哪里来的？从你们好战的百体的“快感”，是不是？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极想得到却得不到，你们就杀人。妒忌也得不到，便吵架争斗。其实你们得不到是因为你们不求，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求也得不到是因为动机不良，要把所获的挥霍在你们的“快乐”上。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淫妇哪！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难道你们不明白，与世俗为友就是与神为敌？所以凡想与世俗为友的就是自命为神的对头。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抑或你们以为圣经是白说的：那入居我们当中的灵，是渴望到妒忌的地步！</a:t>
            </a:r>
            <a:r>
              <a:rPr lang="zh-CN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但他还赐下更大的恩惠，因此圣经又说：神只拒绝傲慢的人，卑微的他却恩顾。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所以，顺服神吧，要抵挡魔鬼，魔鬼就必逃遁，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要亲近神，他必亲近你们。洗净双手吧，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罪人啊！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洁净自己的心吧，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三心两意的人！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难受，哀伤，哭泣吧，让你们的笑声变为哀怨，快乐蒙上愁云。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在主的面前必须谦顺，他就必使你们高升。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064030"/>
            <a:ext cx="10494335" cy="4260445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览（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13-17 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 kern="1400" spc="-5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二兽、大淫妇</a:t>
            </a:r>
            <a:br>
              <a:rPr lang="en-GB" altLang="zh-CN" sz="2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The Beasts, the Harlot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 </a:t>
            </a: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 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book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survey (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chapters 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56727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我望见，海里涌出一只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十角七头猛兽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，十只角戴着十重王者头饰带，头上有亵渎的名号。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那兽看似豹，脚掌像熊，口像狮子。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龙将自己的大能、宝座、大权都交给它。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七头中有一个似乎受了致命伤，但那致命伤又愈合了！全世界都惊讶，去跟了兽，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而人们都向龙叩拜——因为兽的权柄是（龙）赐于的，也向兽膜拜，说：有谁可比那兽？谁能与它争战？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86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2:9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-10  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 :9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-10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因为这之前必先有离经叛道，和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那不法的人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沉沦之子出现。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就是那死敌，他抬高自己，超过各种所谓神明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圣物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神殿之上，甚至坐进神的圣所里面，自称是神。</a:t>
            </a:r>
            <a:r>
              <a:rPr lang="en-US" altLang="zh-CN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不记得吗？过去我在你们那里的时候，常常对你们说起这些事。</a:t>
            </a:r>
            <a:r>
              <a:rPr lang="en-US" altLang="zh-CN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6 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你们知道，现在那拦阻的是什么，使他时辰到了就显露。</a:t>
            </a:r>
            <a:r>
              <a:rPr lang="en-US" altLang="zh-CN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7 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因为，这不法之奥秘已经发作，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拦阻的，等到他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挡路，</a:t>
            </a:r>
            <a:r>
              <a:rPr lang="en-US" altLang="zh-CN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那时，那不法者就要出现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9 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是撒旦使到他的出现充满能力，使他摆出种种异能、神迹和骗人的奇事，</a:t>
            </a:r>
            <a:r>
              <a:rPr lang="en-US" sz="2400" baseline="30000">
                <a:solidFill>
                  <a:srgbClr val="C00000"/>
                </a:solidFill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对那些快要灭亡的人施尽不义的诡计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；只因他们不肯接受对真理的爱而挽救自己。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故此，神就令错谬的思想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运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行在他们当中，任其信从谎言，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为了把所有不信从真理，倒喜欢不义的人都定罪。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47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我望见，海里涌出一只十角七头猛兽，十只角戴着十重王者头饰带，头上有亵渎的名号。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那兽看似豹，脚掌像熊，口像狮子。龙将自己的大能、宝座、大权都交给它。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七头中有一个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似乎受了致命伤，但那致命伤又愈合了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！全世界都惊讶，去跟了兽，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而人们都向龙叩拜——因为兽的权柄是（龙）赐于的，也向兽膜拜，说：有谁可比那兽？谁能与它争战？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85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:3-8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altLang="zh-CN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我望见一个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女人，骑着一匹猩红猛兽！这兽七头十角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，全身布满亵渎的名号。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那女人身穿紫红，缀满黄金宝石和珍珠，手里拿着一只金杯，斟满了可憎之物和她淫乱的污秽。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额上写着一个名号，是奥秘：“大巴比伦，世上一切淫妇和秽物之母！”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我见她喝得稀里糊涂，喝饱了圣徒的血、耶稣的见证人的血。望着她，我大为惊愕。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天使对我说：你为什么吃惊呢？让我告诉你，这女人和驮她的那匹七头十角猛兽的奥秘吧。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你看到的兽，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它先前在，而现今不在，但快要从无底坑上来，然后走向灭亡。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而大地的居民，即创世以来，但凡名字没有载于生命册上的，一见那兽——它先前在而现今不在，但将要到来，都要大吃一惊！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34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:11-18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11-18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我又看见，地里冒出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另一只猛兽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，长一对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像羊羔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的角，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说话却似龙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它在头一只兽面前代行一切权柄，使大地和地上的居民膜拜那愈合了致命伤的头一只兽。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它还大显征兆，就在人们眼前，令火从天上坠地。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借着奉头一只兽之命所显的征兆，诱骗大地的居民，说服世人，为那受了剑伤却还活着的兽做一尊塑像。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而且获许可以将灵气赋予这兽的塑像，令兽像能说话！凡拒绝膜拜兽像的，一律处死。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又令所有人，无论大小贫富，不分奴隶自由人，都在右手或额头打一个烙印。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这样，就令人没法做买卖，除非烙上头一只兽的名字，或其数目。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这里需要有智慧：有心智的，可以算一算那兽的数目，因为这是某人的数目，数目是六百六十六。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31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所以，当你们看见但以理先知所说的，那造成毁灭、致使荒凉的可憎之物站在圣地——读者须明白，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大灾难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看，他在荒野里！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千万别出去。或者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看，他在房间里！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68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，就是那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女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人所坐的七山，亦指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七个王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那先前在现今不在的兽，就是第八个，也属于这七个，并且正步向灭亡。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至于你看见的那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十角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，就是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十个王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，他们还未取得王权，但会跟着兽一起取得权柄，他们当政只一个时辰。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他们一起攻打羔羊，但羔羊必战胜他们，因为他是万主之主万王之王。而那些与羔羊一起的也必战胜他们，即那些蒙召而被拣选且忠心的人。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27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这里需要有智慧的心智。七头，就是那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女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人所坐的七山，亦指七个王。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那先前在现今不在的兽，就是第八个，也属于这七个，并且正步向灭亡。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至于你看见的那十角，就是十个王，他们还未取得王权，但会跟着兽一起取得权柄，他们当政只一个时辰。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他们一起攻打羔羊，但羔羊必战胜他们，因为他是万主之主万王之王。而那些与羔羊一起的也必战胜他们，即那些蒙召而被拣选且忠心的人。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87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这里需要有智慧的心智。七头，就是那妇人所坐的七山，亦指七个王。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那先前在现今不在的兽，就是第八个，也属于这七个，并且正步向灭亡。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至于你看见的那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十角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，就是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十个王，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他们还未取得王权，但会跟着兽一起取得权柄，他们当政只一个时辰。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他们一起攻打羔羊，但羔羊必战胜他们，因为他是万主之主万王之王。而那些与（羔羊）一起的也必战胜他们，即那些蒙召而被拣选且忠心的人。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23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109"/>
            <a:ext cx="9144000" cy="4452359"/>
          </a:xfrm>
        </p:spPr>
        <p:txBody>
          <a:bodyPr>
            <a:normAutofit fontScale="90000"/>
          </a:bodyPr>
          <a:lstStyle/>
          <a:p>
            <a:pPr algn="l">
              <a:lnSpc>
                <a:spcPts val="5000"/>
              </a:lnSpc>
            </a:pPr>
            <a:r>
              <a:rPr lang="zh-CN" altLang="en-US" sz="31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zh-CN" sz="31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末后的事情提前讲的用意何在？</a:t>
            </a:r>
            <a:br>
              <a:rPr lang="en-GB" sz="1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7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6.12-17  	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审判的日子必定到来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鼓励坚忍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7.9-17	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圣徒的眼泪由天父来搽干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安慰在磨难中的人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11.1-14	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测量圣所，二位见证人的结局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鼓励忠心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11.15-18	</a:t>
            </a:r>
            <a:r>
              <a:rPr lang="zh-CN" altLang="en-US" sz="27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天国降临，神赏赐圣徒</a:t>
            </a:r>
            <a:r>
              <a:rPr lang="en-US" altLang="zh-CN" sz="27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27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鼓励忠心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14.17-20	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执行审判了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endParaRPr lang="en-GB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597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43599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部  </a:t>
            </a:r>
            <a:r>
              <a:rPr lang="en-GB" altLang="zh-CN" sz="2200">
                <a:latin typeface="SimSun" panose="02010600030101010101" pitchFamily="2" charset="-122"/>
                <a:ea typeface="SimSun" panose="02010600030101010101" pitchFamily="2" charset="-122"/>
              </a:rPr>
              <a:t>1-3 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耶稣对教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会的要求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GB" altLang="zh-CN" sz="2700" dirty="0">
                <a:ea typeface="SimSun" panose="02010600030101010101" pitchFamily="2" charset="-122"/>
              </a:rPr>
              <a:t>1:   </a:t>
            </a:r>
            <a:r>
              <a:rPr lang="en-US" altLang="zh-CN" sz="2700" dirty="0">
                <a:ea typeface="SimSun" panose="02010600030101010101" pitchFamily="2" charset="-122"/>
              </a:rPr>
              <a:t>chapters 1-3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What</a:t>
            </a:r>
            <a:r>
              <a:rPr lang="en-GB" altLang="zh-CN" sz="3200">
                <a:ea typeface="SimSun" panose="02010600030101010101" pitchFamily="2" charset="-122"/>
              </a:rPr>
              <a:t> </a:t>
            </a:r>
            <a:r>
              <a:rPr lang="en-GB" altLang="zh-CN" sz="3200" dirty="0">
                <a:ea typeface="SimSun" panose="02010600030101010101" pitchFamily="2" charset="-122"/>
              </a:rPr>
              <a:t>Jesus requires of </a:t>
            </a:r>
            <a:r>
              <a:rPr lang="en-GB" altLang="zh-CN" sz="3200">
                <a:ea typeface="SimSun" panose="02010600030101010101" pitchFamily="2" charset="-122"/>
              </a:rPr>
              <a:t>the Church 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9945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2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en-US" altLang="zh-CN" sz="22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:1-2</a:t>
            </a:r>
            <a:r>
              <a:rPr lang="zh-CN" altLang="en-US" sz="22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2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 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1-2, 10</a:t>
            </a:r>
            <a:endParaRPr lang="en-GB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08423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 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在乌西雅、约坦、亚哈斯和希西家作犹大王的时候，亚摩斯的儿子以赛亚看见异象，是关于犹大和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耶路撒冷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的： 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诸天哪！要听。大地啊！要留心听。因为雅伟说：我把孩子养育，使他们成长，他们却背叛了我。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牛认识主人，驴认识主人的槽；以色列却不认识我，我的子民不明白我。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嗐！犯罪的国，罪孽深重的子民，行恶的子孙，败坏的儿女！他们离弃了雅伟，藐视以色列的圣者，他们转离了他。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你们为什么屡次悖逆，还要受责打吗？你们整个头都受了伤，整个心都发昏了。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6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从脚掌到头顶，没有一处是完全的；尽是创伤、鞭痕和流血的伤口；没有挤干净伤口，没有包扎，也没有用膏油滋润。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你们的土地荒凉，你们的城镇被火烧毁，你们的田地，在你们面前给外族人侵吞； 被外族人倾覆之后，就荒凉了。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仅存的锡安居民，好像葡萄园中的草棚，瓜田里的茅屋，被围困的城镇。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若不是万军之雅伟给我们留下一些生还者，我们早已像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所多玛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蛾摩拉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一样了。 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你们这些所多玛的官长啊！要听雅伟的话；你们这些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蛾摩拉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的人民啊！要侧耳听我们　神的教训。</a:t>
            </a: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29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弥迦先知书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:8-13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Micah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8-13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4500"/>
              </a:lnSpc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你这羊群的守望楼啊！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锡安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女子的俄斐勒啊！从前的权柄，必归给你，就是耶路撒冷女子的国权，要归还给你。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现在你为什么大声呼喊？难道你们中间没有君王吗？或是你的谋士灭亡了，以致疼痛抓紧你，好像临产的妇人呢？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锡安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的女子啊！你要疼痛劬劳，好像临产的妇人；因为现在你要从城里出来，住在田野，一定要到巴比伦去；在那里你要蒙拯救，在那里必救赎你，脱离仇敌的掌握。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11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现在多国的民集合起来，攻击你，说：愿锡安被蹂躏，愿我们亲眼看见锡安遭报应。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12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但是，他们却不知道</a:t>
            </a:r>
            <a:r>
              <a:rPr lang="zh-CN" altLang="en-US" sz="22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的意念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，也不明白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他的谋略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；他收集他们，好像把禾捆收集到禾场一样。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13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锡安的女子啊！起来踹谷吧！因为我必使你的角成为铁，使你的蹄成为铜；你必粉碎许多民族，把他们所得的，作为当灭之物献与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，把他们的财宝献给全地的主。</a:t>
            </a:r>
          </a:p>
        </p:txBody>
      </p:sp>
    </p:spTree>
    <p:extLst>
      <p:ext uri="{BB962C8B-B14F-4D97-AF65-F5344CB8AC3E}">
        <p14:creationId xmlns:p14="http://schemas.microsoft.com/office/powerpoint/2010/main" val="3473774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弥迦先知书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Micah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4500"/>
              </a:lnSpc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到末后的日子，</a:t>
            </a:r>
            <a:r>
              <a:rPr lang="zh-CN" altLang="en-US" sz="22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殿的山，必矗立在万山之上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，高举过于万岭；万民都要流归这山。 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必有多国的人前来说：来吧！我们上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的山，登雅各神的殿；他必把他的道路指示我们，我们也要遵行他的道；因为教训必出于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锡安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的话要来自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耶路撒冷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他要在多族中施行审判，为远方的强国断定是非。他们必把刀剑打成犁头，把矛枪打成镰刀；这国不举刀攻击那国，他们也不再学习战事。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各人都要坐在自己的葡萄树，和无花果树下，无人惊吓他们，因为万军之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亲口说过了。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虽然，万民各奉自己神的名行事，我们却要永远奉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我们神的名而行。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6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说：到那日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，我必召聚瘸腿的，集合被赶散的，和我所苦待的。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我必使瘸腿的作余民；使被放逐的成为强国；</a:t>
            </a:r>
            <a:r>
              <a:rPr lang="zh-CN" altLang="en-US" sz="22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雅伟</a:t>
            </a:r>
            <a:r>
              <a:rPr lang="zh-CN" altLang="en-US" sz="22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必在锡安山作王统治他们，从现在直到永远。</a:t>
            </a:r>
          </a:p>
        </p:txBody>
      </p:sp>
    </p:spTree>
    <p:extLst>
      <p:ext uri="{BB962C8B-B14F-4D97-AF65-F5344CB8AC3E}">
        <p14:creationId xmlns:p14="http://schemas.microsoft.com/office/powerpoint/2010/main" val="2594099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33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57860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二部  </a:t>
            </a:r>
            <a:r>
              <a:rPr lang="en-US" altLang="zh-CN" sz="24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16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天国与撒旦之间的战争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GB" altLang="zh-CN" sz="2700" dirty="0">
                <a:ea typeface="SimSun" panose="02010600030101010101" pitchFamily="2" charset="-122"/>
              </a:rPr>
              <a:t>2:  </a:t>
            </a:r>
            <a:r>
              <a:rPr lang="en-US" altLang="zh-CN" sz="2700" dirty="0">
                <a:ea typeface="SimSun" panose="02010600030101010101" pitchFamily="2" charset="-122"/>
              </a:rPr>
              <a:t>chapters 4-16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War between Kingdom of God and Satan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794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793" y="1295401"/>
            <a:ext cx="9798341" cy="364058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第三部  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20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天国胜利，神的众仇敌受审判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US" altLang="zh-CN" sz="2700">
                <a:ea typeface="SimSun" panose="02010600030101010101" pitchFamily="2" charset="-122"/>
              </a:rPr>
              <a:t>3</a:t>
            </a:r>
            <a:r>
              <a:rPr lang="en-GB" altLang="zh-CN" sz="2700">
                <a:ea typeface="SimSun" panose="02010600030101010101" pitchFamily="2" charset="-122"/>
              </a:rPr>
              <a:t>:   </a:t>
            </a:r>
            <a:r>
              <a:rPr lang="en-US" altLang="zh-CN" sz="2700">
                <a:ea typeface="SimSun" panose="02010600030101010101" pitchFamily="2" charset="-122"/>
              </a:rPr>
              <a:t>chapters 17-20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King</a:t>
            </a:r>
            <a:r>
              <a:rPr lang="en-GB" altLang="zh-CN" sz="3200">
                <a:ea typeface="SimSun" panose="02010600030101010101" pitchFamily="2" charset="-122"/>
              </a:rPr>
              <a:t>dom of God triumphs, God’s enemies are judged. 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923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第四部  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21-22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新天新地，雅伟永居人间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4:   </a:t>
            </a:r>
            <a:r>
              <a:rPr lang="en-US" altLang="zh-CN" sz="2700">
                <a:ea typeface="SimSun" panose="02010600030101010101" pitchFamily="2" charset="-122"/>
              </a:rPr>
              <a:t>chapters 21-22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400">
                <a:ea typeface="SimSun" panose="02010600030101010101" pitchFamily="2" charset="-122"/>
              </a:rPr>
              <a:t>Yahweh’s home is with mankind.</a:t>
            </a:r>
            <a:br>
              <a:rPr lang="en-GB" altLang="zh-CN" sz="3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4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9622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我望见，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海里涌出一只十角七头猛兽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，十只角戴着十重王者头饰带，头上有亵渎的名号。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那兽看似豹，脚掌像熊，口像狮子。龙将自己的大能、宝座、大权都交给它。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七头中有一个似乎受了致命伤，但那致命伤又愈合了！全世界都惊讶，去跟了兽，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而人们都向龙叩拜——因为兽的权柄是（龙）赐于的，也向兽膜拜，说：有谁可比那兽？谁能与它争战？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:5-10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5-10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en-GB" sz="24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龙还给了它一张讲大话亵渎的嘴巴，并给了它四十二个月的特权。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兽张口就亵渎神，亵渎他的圣名和他的帐幕，那些在天上搭起帐幕而居的。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还获许对圣徒开战，打赢了他们，又受赐权柄，统治芸芸万族万民、万语万邦。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凡大地的居民，即创世以来，所有名字不载于被宰杀了的羔羊的生命册的，都要向它膜拜。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有耳朵的，就应当听：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该被俘的人，必被俘，该死于剑下的人，必死于剑下。这里，圣徒必须坚持到底，忠心不渝。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0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1749"/>
            <a:ext cx="9144000" cy="3280789"/>
          </a:xfrm>
        </p:spPr>
        <p:txBody>
          <a:bodyPr>
            <a:normAutofit/>
          </a:bodyPr>
          <a:lstStyle/>
          <a:p>
            <a:pPr algn="l">
              <a:lnSpc>
                <a:spcPts val="5000"/>
              </a:lnSpc>
            </a:pPr>
            <a:r>
              <a:rPr lang="zh-CN" altLang="en-US" sz="2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遇看不明白的经文，应依循什么步骤解密</a:t>
            </a:r>
            <a:r>
              <a:rPr lang="zh-CN" sz="2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br>
              <a:rPr lang="en-GB" altLang="zh-CN" sz="31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sz="1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7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7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先从上下文找线索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2. 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用圣经“串珠”追查有没有旧约典故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领悟了典故是什么意思，再套入经文进行解密</a:t>
            </a:r>
            <a:endParaRPr lang="en-GB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52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6527</Words>
  <Application>Microsoft Office PowerPoint</Application>
  <PresentationFormat>Widescreen</PresentationFormat>
  <Paragraphs>60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SimSun</vt:lpstr>
      <vt:lpstr>Arial</vt:lpstr>
      <vt:lpstr>Calibri</vt:lpstr>
      <vt:lpstr>Calibri Light</vt:lpstr>
      <vt:lpstr>Office Theme</vt:lpstr>
      <vt:lpstr>2021.08.12</vt:lpstr>
      <vt:lpstr>启示录纵览（12） 启 13-17 章  二兽、大淫妇  The Beasts, the Harlot   Revelation book survey (12)     chapters 13-17 </vt:lpstr>
      <vt:lpstr>第一部  1-3 章 耶稣对教会的要求  Part 1:   chapters 1-3 What Jesus requires of the Church  </vt:lpstr>
      <vt:lpstr>第二部  4-16 章 天国与撒旦之间的战争  Part 2:  chapters 4-16 War between Kingdom of God and Satan </vt:lpstr>
      <vt:lpstr>第三部  17-20 章 天国胜利，神的众仇敌受审判  Part 3:   chapters 17-20 Kingdom of God triumphs, God’s enemies are judged.  </vt:lpstr>
      <vt:lpstr>第四部  21-22 章 新天新地，雅伟永居人间  Part 4:   chapters 21-22 Yahweh’s home is with mankind. </vt:lpstr>
      <vt:lpstr>启示录 13:1-4  Revelation  13: 1-4</vt:lpstr>
      <vt:lpstr>启示录 13:5-10  Revelation  13: 5-10</vt:lpstr>
      <vt:lpstr>遇看不明白的经文，应依循什么步骤解密？  1. 先从上下文找线索 2. 用圣经“串珠”追查有没有旧约典故 3.领悟了典故是什么意思，再套入经文进行解密</vt:lpstr>
      <vt:lpstr>但以理先知书 7:1-3、7-8  Daniel  7: 1-3、7-8</vt:lpstr>
      <vt:lpstr>但以理先知书 7:20-22  Daniel  7: 20-22</vt:lpstr>
      <vt:lpstr>但以理先知书 7:23-27  Daniel  7: 23-27</vt:lpstr>
      <vt:lpstr>“把末后的事情提前说”的内容  把耶稣将近降临才发生的事提前述说， 在启示录中，通常在第6或第7位置出现。  proleptic content</vt:lpstr>
      <vt:lpstr>启示录 17:1-2、15-18  Revelation  17: 1-2、15-18</vt:lpstr>
      <vt:lpstr>启示录 17:3-6  Revelation  17: 3-6</vt:lpstr>
      <vt:lpstr>马太福音 24:15-28  Matthew  24: 15 -28</vt:lpstr>
      <vt:lpstr>以赛亚书 1:21-24  Isaiah 1: 21-24</vt:lpstr>
      <vt:lpstr>何西亚书 4:10-14  Hosea  4: 10-14</vt:lpstr>
      <vt:lpstr>雅各书 4:1-4  James  4: 1-4</vt:lpstr>
      <vt:lpstr>启示录 13:1-4  Revelation  13: 1-4</vt:lpstr>
      <vt:lpstr>帖撒罗尼迦后书 2:9-10    2 Thessalonians  2 :9-10 </vt:lpstr>
      <vt:lpstr>启示录 13:1-4  Revelation  13: 1-4</vt:lpstr>
      <vt:lpstr>启示录 17:3-8  Revelation  17: 3-8</vt:lpstr>
      <vt:lpstr>启示录 13:11-18  Revelation  13: 11-18</vt:lpstr>
      <vt:lpstr>马太福音 24:15-28  Matthew  24: 15 -28</vt:lpstr>
      <vt:lpstr>启示录 17:9-14  Revelation  17: 9-14</vt:lpstr>
      <vt:lpstr>启示录 17:9-14  Revelation  17: 9-14</vt:lpstr>
      <vt:lpstr>启示录 17:9-14  Revelation  17: 9-14</vt:lpstr>
      <vt:lpstr>把末后的事情提前讲的用意何在？  6.12-17   审判的日子必定到来——鼓励坚忍 7.9-17 圣徒的眼泪由天父来搽干——安慰在磨难中的人 11.1-14 测量圣所，二位见证人的结局——鼓励忠心 11.15-18 天国降临，神赏赐圣徒——鼓励忠心 14.17-20 执行审判了——</vt:lpstr>
      <vt:lpstr>以赛亚先知书 1:1-2、10  Isaiah  1: 1-2, 10</vt:lpstr>
      <vt:lpstr>弥迦先知书 4:8-13  Micah  4: 8-13</vt:lpstr>
      <vt:lpstr>弥迦先知书 4:1-7  Micah  4: 1-7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2021.08.12</dc:title>
  <dc:creator>KAHANG</dc:creator>
  <cp:lastModifiedBy>KAHANG</cp:lastModifiedBy>
  <cp:revision>12</cp:revision>
  <dcterms:created xsi:type="dcterms:W3CDTF">2021-07-14T11:49:44Z</dcterms:created>
  <dcterms:modified xsi:type="dcterms:W3CDTF">2021-08-22T07:23:37Z</dcterms:modified>
</cp:coreProperties>
</file>